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0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FD24-3DFF-4E50-891A-1BFD60AA5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06E0-613F-49D9-B653-B50E221E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2951-6916-49F5-8DC9-A59AB7C5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A1F6-7C40-4F4C-8499-7DDED27C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AF04-1C2D-40EB-89A3-C9613CF6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902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46AE-DE25-4967-B5A9-32B94405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66128-F5CD-4F86-85F1-AD787E13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DFEE-BC8E-4BCD-9EF6-76D9A0B7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5411-A346-4126-A1BD-4AF8CE7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4001-F6C4-4F8B-AB53-34CB4BCF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03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5F6BE-8616-44F8-8409-9912BCDCE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EDAA6-0EE3-4EA2-94EA-C6D3E13AC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B9FA1-F3C9-4516-B506-ECF66683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B3EA3-73E3-42B9-B37B-4DC7E7DA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6ECFB-DD72-4E65-87B6-32EABAEF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875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D12-6FBC-41DB-966D-30A30D8C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B9EF-5EE7-4332-A2E6-5DCA3C7B1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3A1D-9376-449D-BAA0-5592E0E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B2AB-1264-45E8-BE14-23FF1982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AED8-90A6-4971-9C9D-3A13F3BC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548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60C0-1138-4BC3-AFA7-BE72B504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1CC2-0380-4559-B8AA-4772458F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5DC4-B047-45A6-A2CB-83DBF703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3E33-ACBE-43E6-AD9E-35466FB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5E2E-D141-42FD-8C46-A62C738B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146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3AAE-CF26-4136-97E6-5E16845C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E497-90AE-4799-A6C2-137D9644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0BA86-0AC1-4B29-91CD-2E3625208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0339A-6325-4E11-8F0D-6635A735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3EB5-EAAA-4E69-9B5E-5A431B2A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C4A3-ACF2-4760-9A4E-77FF9C1E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744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308A-6BFD-45CF-985E-3C3ECA61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7B24F-3AF7-4A6C-819A-CB83C56E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3A1BE-1C68-402C-8AC7-7B29FE21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D668C-764E-4618-BDBC-F566F1469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5E2E1-E2CF-45A7-8D75-72EDE65B1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2A649-AD2F-4D8A-98CB-FE9C895B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E6A1E-3958-42B7-B25F-741C4074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6A10A-9AF7-4F0A-9AA8-9E0E1940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985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FCA6-1BA1-4AEA-A20B-1E3782E2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145E0-99FD-489C-A36A-40DC5242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A78B5-3360-4043-81D5-CB56C60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59866-AA04-443B-B564-E38B1B61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19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440C3-01F8-4444-876F-6B9B7ABC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36C2E-8FD0-40A2-A782-2E9A9E75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1AA32-1EA0-4ABA-8F0C-3FBFC162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879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135B-E2CE-46C8-BAC3-02B88E70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B7C6-E305-4685-B812-4D11900D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63F9-E1F2-4935-BC8C-AAC3196C6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F73F-16B4-4FEE-BE90-DEE80D6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0319-F935-4F65-AB4D-A3EBC442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69807-FDB6-4192-921C-29AAED38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765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6440-0AF3-43A0-A0B2-7C0607E4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45F16-2B26-4E74-917F-7B96FD865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7A68-59B3-4868-A974-6F06E03E0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520A-4AA3-4472-9124-AC220E0B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DC965-A51D-4444-B035-5D2E5CDE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C82BC-8257-402C-B43A-C951083D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185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D24FE-85A8-46D5-81B9-02F38D53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DD6B-D789-4E9E-8484-E6111662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DEB5-8558-4A77-A781-AD7446942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FED7-2B2A-40BD-8379-9B058AD02BFC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3180-20DC-4BA9-B3A7-81ED53D0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F5C97-C189-46CB-99EC-372050CA9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6247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Rwrbe3Jz">
            <a:extLst>
              <a:ext uri="{FF2B5EF4-FFF2-40B4-BE49-F238E27FC236}">
                <a16:creationId xmlns:a16="http://schemas.microsoft.com/office/drawing/2014/main" id="{B54586C6-C42F-4D3A-AF79-D7C8BD74F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XiJNaqWwb">
            <a:extLst>
              <a:ext uri="{FF2B5EF4-FFF2-40B4-BE49-F238E27FC236}">
                <a16:creationId xmlns:a16="http://schemas.microsoft.com/office/drawing/2014/main" id="{8963FDB7-7F9A-498A-9DC7-9451B1866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QRjNRNaTe">
            <a:extLst>
              <a:ext uri="{FF2B5EF4-FFF2-40B4-BE49-F238E27FC236}">
                <a16:creationId xmlns:a16="http://schemas.microsoft.com/office/drawing/2014/main" id="{B5A1EC62-344B-47B1-A8E7-5F0BEA2C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rAUDQGydP">
            <a:extLst>
              <a:ext uri="{FF2B5EF4-FFF2-40B4-BE49-F238E27FC236}">
                <a16:creationId xmlns:a16="http://schemas.microsoft.com/office/drawing/2014/main" id="{C5FDFB76-7069-40E8-9DB7-1854888AC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zj6jWVsa">
            <a:extLst>
              <a:ext uri="{FF2B5EF4-FFF2-40B4-BE49-F238E27FC236}">
                <a16:creationId xmlns:a16="http://schemas.microsoft.com/office/drawing/2014/main" id="{3821E40B-9CD9-4D01-8FBE-7BF978F64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RTnQbmr1Z">
            <a:extLst>
              <a:ext uri="{FF2B5EF4-FFF2-40B4-BE49-F238E27FC236}">
                <a16:creationId xmlns:a16="http://schemas.microsoft.com/office/drawing/2014/main" id="{E92DF3DF-D1DC-47A2-8A62-E98D193F35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5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r4jyPhQGw">
            <a:extLst>
              <a:ext uri="{FF2B5EF4-FFF2-40B4-BE49-F238E27FC236}">
                <a16:creationId xmlns:a16="http://schemas.microsoft.com/office/drawing/2014/main" id="{8BD76BAD-8183-488C-A558-641272D26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PTpiyu19U">
            <a:extLst>
              <a:ext uri="{FF2B5EF4-FFF2-40B4-BE49-F238E27FC236}">
                <a16:creationId xmlns:a16="http://schemas.microsoft.com/office/drawing/2014/main" id="{B838117A-E6BE-4682-A852-2A62A0A10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OcO3kOJg">
            <a:extLst>
              <a:ext uri="{FF2B5EF4-FFF2-40B4-BE49-F238E27FC236}">
                <a16:creationId xmlns:a16="http://schemas.microsoft.com/office/drawing/2014/main" id="{284D1027-C99C-45D8-9C6E-2BEB877FE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LfILl5yR">
            <a:extLst>
              <a:ext uri="{FF2B5EF4-FFF2-40B4-BE49-F238E27FC236}">
                <a16:creationId xmlns:a16="http://schemas.microsoft.com/office/drawing/2014/main" id="{6C64F179-3D33-433F-A299-BB1DB539C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InFY0PSh">
            <a:extLst>
              <a:ext uri="{FF2B5EF4-FFF2-40B4-BE49-F238E27FC236}">
                <a16:creationId xmlns:a16="http://schemas.microsoft.com/office/drawing/2014/main" id="{1B2097F3-F1DA-4960-A1F5-F0FB79A26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G5sZszvVj">
            <a:extLst>
              <a:ext uri="{FF2B5EF4-FFF2-40B4-BE49-F238E27FC236}">
                <a16:creationId xmlns:a16="http://schemas.microsoft.com/office/drawing/2014/main" id="{36384BA6-DAA2-4DCF-8687-52A1DD2B7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GT0sReP6U">
            <a:extLst>
              <a:ext uri="{FF2B5EF4-FFF2-40B4-BE49-F238E27FC236}">
                <a16:creationId xmlns:a16="http://schemas.microsoft.com/office/drawing/2014/main" id="{AB0CD69E-131F-4C99-903C-8993BE182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jLinkhYtD">
            <a:extLst>
              <a:ext uri="{FF2B5EF4-FFF2-40B4-BE49-F238E27FC236}">
                <a16:creationId xmlns:a16="http://schemas.microsoft.com/office/drawing/2014/main" id="{BB903ECA-9F05-4CDA-B6D3-C0DBE3527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4Dp0eC9pf">
            <a:extLst>
              <a:ext uri="{FF2B5EF4-FFF2-40B4-BE49-F238E27FC236}">
                <a16:creationId xmlns:a16="http://schemas.microsoft.com/office/drawing/2014/main" id="{77039239-7442-434F-A14D-6C510D381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Ob6OGj21J">
            <a:extLst>
              <a:ext uri="{FF2B5EF4-FFF2-40B4-BE49-F238E27FC236}">
                <a16:creationId xmlns:a16="http://schemas.microsoft.com/office/drawing/2014/main" id="{B9F4D213-CA97-43C8-96B3-7DE036D19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fmCxmOmVg">
            <a:extLst>
              <a:ext uri="{FF2B5EF4-FFF2-40B4-BE49-F238E27FC236}">
                <a16:creationId xmlns:a16="http://schemas.microsoft.com/office/drawing/2014/main" id="{E69DFD98-FFE3-41A9-8418-C40AB92D0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0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p9LaueBxM">
            <a:extLst>
              <a:ext uri="{FF2B5EF4-FFF2-40B4-BE49-F238E27FC236}">
                <a16:creationId xmlns:a16="http://schemas.microsoft.com/office/drawing/2014/main" id="{3E1BCB9A-3E66-4EFB-9D46-726A7290D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6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FVfXKNQb">
            <a:extLst>
              <a:ext uri="{FF2B5EF4-FFF2-40B4-BE49-F238E27FC236}">
                <a16:creationId xmlns:a16="http://schemas.microsoft.com/office/drawing/2014/main" id="{9335685B-70E8-42AF-8C27-88FC53724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Qzo0LSlMV">
            <a:extLst>
              <a:ext uri="{FF2B5EF4-FFF2-40B4-BE49-F238E27FC236}">
                <a16:creationId xmlns:a16="http://schemas.microsoft.com/office/drawing/2014/main" id="{1B8A3AB8-A7D6-4AA2-8333-74FB7363A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9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mp0alfrie">
            <a:extLst>
              <a:ext uri="{FF2B5EF4-FFF2-40B4-BE49-F238E27FC236}">
                <a16:creationId xmlns:a16="http://schemas.microsoft.com/office/drawing/2014/main" id="{E4A96DBA-646B-450F-A16E-0FD7A8E26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0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fFlVkDzH">
            <a:extLst>
              <a:ext uri="{FF2B5EF4-FFF2-40B4-BE49-F238E27FC236}">
                <a16:creationId xmlns:a16="http://schemas.microsoft.com/office/drawing/2014/main" id="{17B631D3-0DD2-4C53-BB13-DC08E45E0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WNN5qFqOG">
            <a:extLst>
              <a:ext uri="{FF2B5EF4-FFF2-40B4-BE49-F238E27FC236}">
                <a16:creationId xmlns:a16="http://schemas.microsoft.com/office/drawing/2014/main" id="{7B147D79-ECCE-4074-8545-DD71905D9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8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ywWHyDApo">
            <a:extLst>
              <a:ext uri="{FF2B5EF4-FFF2-40B4-BE49-F238E27FC236}">
                <a16:creationId xmlns:a16="http://schemas.microsoft.com/office/drawing/2014/main" id="{39156F3D-832C-4B51-9ADF-B5F1C01794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9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NuDZnoJbl">
            <a:extLst>
              <a:ext uri="{FF2B5EF4-FFF2-40B4-BE49-F238E27FC236}">
                <a16:creationId xmlns:a16="http://schemas.microsoft.com/office/drawing/2014/main" id="{EDE21585-FCBD-4281-BABD-281397CC2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JN4XRiqlA">
            <a:extLst>
              <a:ext uri="{FF2B5EF4-FFF2-40B4-BE49-F238E27FC236}">
                <a16:creationId xmlns:a16="http://schemas.microsoft.com/office/drawing/2014/main" id="{BFE713C6-192D-439C-AC40-5DA2C7204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BzIMf8hmz">
            <a:extLst>
              <a:ext uri="{FF2B5EF4-FFF2-40B4-BE49-F238E27FC236}">
                <a16:creationId xmlns:a16="http://schemas.microsoft.com/office/drawing/2014/main" id="{5A074688-16A7-4B6E-9F1A-BF3015AF0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UeXvF7Bey">
            <a:extLst>
              <a:ext uri="{FF2B5EF4-FFF2-40B4-BE49-F238E27FC236}">
                <a16:creationId xmlns:a16="http://schemas.microsoft.com/office/drawing/2014/main" id="{42F3887E-4876-4EA1-B84A-6A7512FB2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fHPfWpC0x">
            <a:extLst>
              <a:ext uri="{FF2B5EF4-FFF2-40B4-BE49-F238E27FC236}">
                <a16:creationId xmlns:a16="http://schemas.microsoft.com/office/drawing/2014/main" id="{95570B02-2C7F-4CEF-B34C-B42919F70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6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ODO8sqnP">
            <a:extLst>
              <a:ext uri="{FF2B5EF4-FFF2-40B4-BE49-F238E27FC236}">
                <a16:creationId xmlns:a16="http://schemas.microsoft.com/office/drawing/2014/main" id="{BB070C60-7951-4D2E-97B6-4E2D277E2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McQpdrkfc">
            <a:extLst>
              <a:ext uri="{FF2B5EF4-FFF2-40B4-BE49-F238E27FC236}">
                <a16:creationId xmlns:a16="http://schemas.microsoft.com/office/drawing/2014/main" id="{2368ACAF-F01A-434D-ADE3-BDBD55A72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6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CUL1M05o">
            <a:extLst>
              <a:ext uri="{FF2B5EF4-FFF2-40B4-BE49-F238E27FC236}">
                <a16:creationId xmlns:a16="http://schemas.microsoft.com/office/drawing/2014/main" id="{FAA09632-FC9A-4524-9903-F70ADCF36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5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N2IYobqay">
            <a:extLst>
              <a:ext uri="{FF2B5EF4-FFF2-40B4-BE49-F238E27FC236}">
                <a16:creationId xmlns:a16="http://schemas.microsoft.com/office/drawing/2014/main" id="{E00EF894-FC0A-4C21-BE1E-FF09C1924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ucjK4pAID">
            <a:extLst>
              <a:ext uri="{FF2B5EF4-FFF2-40B4-BE49-F238E27FC236}">
                <a16:creationId xmlns:a16="http://schemas.microsoft.com/office/drawing/2014/main" id="{37EA7050-98A2-4E11-9FC3-6D8FBFFB5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5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pyQEReohv">
            <a:extLst>
              <a:ext uri="{FF2B5EF4-FFF2-40B4-BE49-F238E27FC236}">
                <a16:creationId xmlns:a16="http://schemas.microsoft.com/office/drawing/2014/main" id="{D2E497DE-35D2-4F52-95BD-1A525679D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2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MiPy7DpGk">
            <a:extLst>
              <a:ext uri="{FF2B5EF4-FFF2-40B4-BE49-F238E27FC236}">
                <a16:creationId xmlns:a16="http://schemas.microsoft.com/office/drawing/2014/main" id="{5BA753C7-3B6E-4D4A-B71F-162F6C7A72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eqg4Rbbx5">
            <a:extLst>
              <a:ext uri="{FF2B5EF4-FFF2-40B4-BE49-F238E27FC236}">
                <a16:creationId xmlns:a16="http://schemas.microsoft.com/office/drawing/2014/main" id="{6D9036AD-AC8D-44BE-B91D-993E7E5BF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2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2xmDa5q0z">
            <a:extLst>
              <a:ext uri="{FF2B5EF4-FFF2-40B4-BE49-F238E27FC236}">
                <a16:creationId xmlns:a16="http://schemas.microsoft.com/office/drawing/2014/main" id="{E631B8C1-196B-4374-8919-FEEDFAF3F5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iPHAH7G2">
            <a:extLst>
              <a:ext uri="{FF2B5EF4-FFF2-40B4-BE49-F238E27FC236}">
                <a16:creationId xmlns:a16="http://schemas.microsoft.com/office/drawing/2014/main" id="{2909EAB7-29AD-40D0-B420-099769DC30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7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SFH1kRdec">
            <a:extLst>
              <a:ext uri="{FF2B5EF4-FFF2-40B4-BE49-F238E27FC236}">
                <a16:creationId xmlns:a16="http://schemas.microsoft.com/office/drawing/2014/main" id="{27ED2583-2490-423D-ACEE-F84FAB374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4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tG68D7uuz">
            <a:extLst>
              <a:ext uri="{FF2B5EF4-FFF2-40B4-BE49-F238E27FC236}">
                <a16:creationId xmlns:a16="http://schemas.microsoft.com/office/drawing/2014/main" id="{75D8921A-7926-4F14-B700-C924AEE98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4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jaUHO9fN">
            <a:extLst>
              <a:ext uri="{FF2B5EF4-FFF2-40B4-BE49-F238E27FC236}">
                <a16:creationId xmlns:a16="http://schemas.microsoft.com/office/drawing/2014/main" id="{98B47404-A6ED-46AE-B347-87613A2558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UOjOkKkB7">
            <a:extLst>
              <a:ext uri="{FF2B5EF4-FFF2-40B4-BE49-F238E27FC236}">
                <a16:creationId xmlns:a16="http://schemas.microsoft.com/office/drawing/2014/main" id="{5DFE367B-30A1-4846-9C02-864248972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08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CyhluOTU">
            <a:extLst>
              <a:ext uri="{FF2B5EF4-FFF2-40B4-BE49-F238E27FC236}">
                <a16:creationId xmlns:a16="http://schemas.microsoft.com/office/drawing/2014/main" id="{EAAB49D6-F9FF-4736-A770-12183229A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7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x9VpuhbR">
            <a:extLst>
              <a:ext uri="{FF2B5EF4-FFF2-40B4-BE49-F238E27FC236}">
                <a16:creationId xmlns:a16="http://schemas.microsoft.com/office/drawing/2014/main" id="{ED6F2332-999B-453F-A071-468C90A11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a4sO6JNkD">
            <a:extLst>
              <a:ext uri="{FF2B5EF4-FFF2-40B4-BE49-F238E27FC236}">
                <a16:creationId xmlns:a16="http://schemas.microsoft.com/office/drawing/2014/main" id="{2B50DAF9-929B-4C3F-965C-F0674B6CF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3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C9xEOSmgK">
            <a:extLst>
              <a:ext uri="{FF2B5EF4-FFF2-40B4-BE49-F238E27FC236}">
                <a16:creationId xmlns:a16="http://schemas.microsoft.com/office/drawing/2014/main" id="{C3A8817A-13C9-4B9C-A60D-2CD91EB39B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vvpLmCZI1">
            <a:extLst>
              <a:ext uri="{FF2B5EF4-FFF2-40B4-BE49-F238E27FC236}">
                <a16:creationId xmlns:a16="http://schemas.microsoft.com/office/drawing/2014/main" id="{11F47562-8DEA-4F7E-A20D-9C4EB9729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3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1xOQKLP7U">
            <a:extLst>
              <a:ext uri="{FF2B5EF4-FFF2-40B4-BE49-F238E27FC236}">
                <a16:creationId xmlns:a16="http://schemas.microsoft.com/office/drawing/2014/main" id="{A4474922-9205-4945-BFED-DF1EE10BD3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4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6qrqlfrgR">
            <a:extLst>
              <a:ext uri="{FF2B5EF4-FFF2-40B4-BE49-F238E27FC236}">
                <a16:creationId xmlns:a16="http://schemas.microsoft.com/office/drawing/2014/main" id="{87214C26-9373-465C-A873-9B6B56466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4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pvmjS8g2F">
            <a:extLst>
              <a:ext uri="{FF2B5EF4-FFF2-40B4-BE49-F238E27FC236}">
                <a16:creationId xmlns:a16="http://schemas.microsoft.com/office/drawing/2014/main" id="{3F0A4679-EA3B-4211-B849-30261D8AD0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2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yWR5J6OGB">
            <a:extLst>
              <a:ext uri="{FF2B5EF4-FFF2-40B4-BE49-F238E27FC236}">
                <a16:creationId xmlns:a16="http://schemas.microsoft.com/office/drawing/2014/main" id="{4CEC37A5-7DDC-42DE-AA3C-6245B09ED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76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llamruov2">
            <a:extLst>
              <a:ext uri="{FF2B5EF4-FFF2-40B4-BE49-F238E27FC236}">
                <a16:creationId xmlns:a16="http://schemas.microsoft.com/office/drawing/2014/main" id="{DAC0E489-6B69-4AC1-9159-5C05FD52F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0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F9SOnkIFa">
            <a:extLst>
              <a:ext uri="{FF2B5EF4-FFF2-40B4-BE49-F238E27FC236}">
                <a16:creationId xmlns:a16="http://schemas.microsoft.com/office/drawing/2014/main" id="{C4414923-47C5-4BF5-80A0-9585C5F02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08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gdD1F3e8y">
            <a:extLst>
              <a:ext uri="{FF2B5EF4-FFF2-40B4-BE49-F238E27FC236}">
                <a16:creationId xmlns:a16="http://schemas.microsoft.com/office/drawing/2014/main" id="{E109284E-30F3-46D7-9AE9-0FB186026B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7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KHGt3L72r">
            <a:extLst>
              <a:ext uri="{FF2B5EF4-FFF2-40B4-BE49-F238E27FC236}">
                <a16:creationId xmlns:a16="http://schemas.microsoft.com/office/drawing/2014/main" id="{785A32A5-44A7-4364-9113-BA5CE19AB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5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Yfh73cse0">
            <a:extLst>
              <a:ext uri="{FF2B5EF4-FFF2-40B4-BE49-F238E27FC236}">
                <a16:creationId xmlns:a16="http://schemas.microsoft.com/office/drawing/2014/main" id="{378318EA-5605-4E82-BB92-D6CA6EDB45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59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679ZWyso7">
            <a:extLst>
              <a:ext uri="{FF2B5EF4-FFF2-40B4-BE49-F238E27FC236}">
                <a16:creationId xmlns:a16="http://schemas.microsoft.com/office/drawing/2014/main" id="{F4A8B314-6D06-4E7D-ACFE-2E07651996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33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TRs46kCiz">
            <a:extLst>
              <a:ext uri="{FF2B5EF4-FFF2-40B4-BE49-F238E27FC236}">
                <a16:creationId xmlns:a16="http://schemas.microsoft.com/office/drawing/2014/main" id="{63DCB38E-56DB-4ADB-BA67-C33A74316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5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VfS5oNTvH">
            <a:extLst>
              <a:ext uri="{FF2B5EF4-FFF2-40B4-BE49-F238E27FC236}">
                <a16:creationId xmlns:a16="http://schemas.microsoft.com/office/drawing/2014/main" id="{AB6ACFD8-5E66-4304-BEFB-B1F21463BC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31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TZ5WvBqsf">
            <a:extLst>
              <a:ext uri="{FF2B5EF4-FFF2-40B4-BE49-F238E27FC236}">
                <a16:creationId xmlns:a16="http://schemas.microsoft.com/office/drawing/2014/main" id="{BF516C54-9471-4F57-9DDD-2DA1FF637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61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q9nZHHVjQ">
            <a:extLst>
              <a:ext uri="{FF2B5EF4-FFF2-40B4-BE49-F238E27FC236}">
                <a16:creationId xmlns:a16="http://schemas.microsoft.com/office/drawing/2014/main" id="{AACBC2D6-0F67-4AE8-B756-C744D3301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1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z8CBG3CV5">
            <a:extLst>
              <a:ext uri="{FF2B5EF4-FFF2-40B4-BE49-F238E27FC236}">
                <a16:creationId xmlns:a16="http://schemas.microsoft.com/office/drawing/2014/main" id="{02F404ED-2C1F-4939-96C9-8617644B44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7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xs7lSnZzZ">
            <a:extLst>
              <a:ext uri="{FF2B5EF4-FFF2-40B4-BE49-F238E27FC236}">
                <a16:creationId xmlns:a16="http://schemas.microsoft.com/office/drawing/2014/main" id="{D8851F0F-5302-4030-BEB8-15DCC84EB2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2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Ou4cvkiAv">
            <a:extLst>
              <a:ext uri="{FF2B5EF4-FFF2-40B4-BE49-F238E27FC236}">
                <a16:creationId xmlns:a16="http://schemas.microsoft.com/office/drawing/2014/main" id="{E7E909F5-FE37-423D-A20B-8BFC3EAD66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1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bqwwvmDDf">
            <a:extLst>
              <a:ext uri="{FF2B5EF4-FFF2-40B4-BE49-F238E27FC236}">
                <a16:creationId xmlns:a16="http://schemas.microsoft.com/office/drawing/2014/main" id="{83E887A9-522C-4B33-9775-E0EB4DF30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1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tyWAL1YYw">
            <a:extLst>
              <a:ext uri="{FF2B5EF4-FFF2-40B4-BE49-F238E27FC236}">
                <a16:creationId xmlns:a16="http://schemas.microsoft.com/office/drawing/2014/main" id="{D40379A6-4654-4351-93AC-4A7C57BE44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Xh83QINA">
            <a:extLst>
              <a:ext uri="{FF2B5EF4-FFF2-40B4-BE49-F238E27FC236}">
                <a16:creationId xmlns:a16="http://schemas.microsoft.com/office/drawing/2014/main" id="{E7E76310-01D8-4483-9843-16AFE567A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5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Horvat Sergej</dc:creator>
  <cp:lastModifiedBy>Horvat Sergej</cp:lastModifiedBy>
  <cp:revision>2</cp:revision>
  <dcterms:created xsi:type="dcterms:W3CDTF">2021-08-13T15:09:40Z</dcterms:created>
  <dcterms:modified xsi:type="dcterms:W3CDTF">2021-08-13T15:10:50Z</dcterms:modified>
</cp:coreProperties>
</file>